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59" r:id="rId4"/>
    <p:sldId id="267" r:id="rId5"/>
    <p:sldId id="262" r:id="rId6"/>
    <p:sldId id="268" r:id="rId7"/>
    <p:sldId id="263" r:id="rId8"/>
    <p:sldId id="269" r:id="rId9"/>
    <p:sldId id="270" r:id="rId10"/>
    <p:sldId id="271" r:id="rId11"/>
    <p:sldId id="272" r:id="rId12"/>
    <p:sldId id="261" r:id="rId1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FE252"/>
    <a:srgbClr val="2DB235"/>
    <a:srgbClr val="12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6" d="100"/>
          <a:sy n="36" d="100"/>
        </p:scale>
        <p:origin x="2268" y="24"/>
      </p:cViewPr>
      <p:guideLst>
        <p:guide orient="horz" pos="405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de Camargo Ribeiro" userId="2f377c3de2c55929" providerId="LiveId" clId="{9FAD6EC8-20A1-415B-85AA-12678C71758C}"/>
    <pc:docChg chg="undo custSel addSld delSld modSld sldOrd">
      <pc:chgData name="Daniel Felipe de Camargo Ribeiro" userId="2f377c3de2c55929" providerId="LiveId" clId="{9FAD6EC8-20A1-415B-85AA-12678C71758C}" dt="2023-11-09T23:42:50.579" v="2424" actId="20577"/>
      <pc:docMkLst>
        <pc:docMk/>
      </pc:docMkLst>
      <pc:sldChg chg="addSp delSp modSp del mod">
        <pc:chgData name="Daniel Felipe de Camargo Ribeiro" userId="2f377c3de2c55929" providerId="LiveId" clId="{9FAD6EC8-20A1-415B-85AA-12678C71758C}" dt="2023-10-28T21:43:50.974" v="2179" actId="2696"/>
        <pc:sldMkLst>
          <pc:docMk/>
          <pc:sldMk cId="1370881908" sldId="256"/>
        </pc:sldMkLst>
        <pc:picChg chg="add del mod">
          <ac:chgData name="Daniel Felipe de Camargo Ribeiro" userId="2f377c3de2c55929" providerId="LiveId" clId="{9FAD6EC8-20A1-415B-85AA-12678C71758C}" dt="2023-10-28T20:03:57.807" v="1406" actId="478"/>
          <ac:picMkLst>
            <pc:docMk/>
            <pc:sldMk cId="1370881908" sldId="256"/>
            <ac:picMk id="3" creationId="{AE05F08C-972D-B99E-F064-F20EB60D6497}"/>
          </ac:picMkLst>
        </pc:picChg>
        <pc:picChg chg="add del">
          <ac:chgData name="Daniel Felipe de Camargo Ribeiro" userId="2f377c3de2c55929" providerId="LiveId" clId="{9FAD6EC8-20A1-415B-85AA-12678C71758C}" dt="2023-10-28T21:20:16.847" v="1734" actId="21"/>
          <ac:picMkLst>
            <pc:docMk/>
            <pc:sldMk cId="1370881908" sldId="256"/>
            <ac:picMk id="5" creationId="{E6FE5D00-36DD-D9A7-9CF9-786AB94E6ADB}"/>
          </ac:picMkLst>
        </pc:picChg>
        <pc:picChg chg="add mod modCrop">
          <ac:chgData name="Daniel Felipe de Camargo Ribeiro" userId="2f377c3de2c55929" providerId="LiveId" clId="{9FAD6EC8-20A1-415B-85AA-12678C71758C}" dt="2023-10-28T20:05:34.366" v="1414" actId="1076"/>
          <ac:picMkLst>
            <pc:docMk/>
            <pc:sldMk cId="1370881908" sldId="256"/>
            <ac:picMk id="6" creationId="{03EE2E61-5057-79DE-5AF0-8FF514F1B070}"/>
          </ac:picMkLst>
        </pc:picChg>
      </pc:sldChg>
      <pc:sldChg chg="delSp modSp mod">
        <pc:chgData name="Daniel Felipe de Camargo Ribeiro" userId="2f377c3de2c55929" providerId="LiveId" clId="{9FAD6EC8-20A1-415B-85AA-12678C71758C}" dt="2023-10-28T21:41:34.702" v="2178" actId="478"/>
        <pc:sldMkLst>
          <pc:docMk/>
          <pc:sldMk cId="2872975335" sldId="257"/>
        </pc:sldMkLst>
        <pc:spChg chg="del mod">
          <ac:chgData name="Daniel Felipe de Camargo Ribeiro" userId="2f377c3de2c55929" providerId="LiveId" clId="{9FAD6EC8-20A1-415B-85AA-12678C71758C}" dt="2023-10-28T21:41:29.681" v="2177" actId="478"/>
          <ac:spMkLst>
            <pc:docMk/>
            <pc:sldMk cId="2872975335" sldId="257"/>
            <ac:spMk id="3" creationId="{F8E62564-6E66-4BE5-56BF-F2D7F54425B1}"/>
          </ac:spMkLst>
        </pc:spChg>
        <pc:spChg chg="del mod">
          <ac:chgData name="Daniel Felipe de Camargo Ribeiro" userId="2f377c3de2c55929" providerId="LiveId" clId="{9FAD6EC8-20A1-415B-85AA-12678C71758C}" dt="2023-10-28T21:41:34.702" v="2178" actId="478"/>
          <ac:spMkLst>
            <pc:docMk/>
            <pc:sldMk cId="2872975335" sldId="257"/>
            <ac:spMk id="4" creationId="{78D03B94-8094-D03D-2684-01E0B941A97A}"/>
          </ac:spMkLst>
        </pc:spChg>
        <pc:spChg chg="mod">
          <ac:chgData name="Daniel Felipe de Camargo Ribeiro" userId="2f377c3de2c55929" providerId="LiveId" clId="{9FAD6EC8-20A1-415B-85AA-12678C71758C}" dt="2023-10-28T21:10:54.297" v="1637" actId="14100"/>
          <ac:spMkLst>
            <pc:docMk/>
            <pc:sldMk cId="2872975335" sldId="257"/>
            <ac:spMk id="21" creationId="{117FB2E6-04A9-9956-2A9C-0C18F08BFDCB}"/>
          </ac:spMkLst>
        </pc:spChg>
      </pc:sldChg>
      <pc:sldChg chg="addSp delSp modSp new del mod ord">
        <pc:chgData name="Daniel Felipe de Camargo Ribeiro" userId="2f377c3de2c55929" providerId="LiveId" clId="{9FAD6EC8-20A1-415B-85AA-12678C71758C}" dt="2023-10-28T21:44:01.545" v="2182" actId="2696"/>
        <pc:sldMkLst>
          <pc:docMk/>
          <pc:sldMk cId="1936946" sldId="258"/>
        </pc:sldMkLst>
        <pc:spChg chg="del">
          <ac:chgData name="Daniel Felipe de Camargo Ribeiro" userId="2f377c3de2c55929" providerId="LiveId" clId="{9FAD6EC8-20A1-415B-85AA-12678C71758C}" dt="2023-10-27T00:22:11.905" v="5" actId="478"/>
          <ac:spMkLst>
            <pc:docMk/>
            <pc:sldMk cId="1936946" sldId="258"/>
            <ac:spMk id="2" creationId="{CC0C13F5-0468-9E20-672F-DF5C08CDBB43}"/>
          </ac:spMkLst>
        </pc:spChg>
        <pc:spChg chg="del">
          <ac:chgData name="Daniel Felipe de Camargo Ribeiro" userId="2f377c3de2c55929" providerId="LiveId" clId="{9FAD6EC8-20A1-415B-85AA-12678C71758C}" dt="2023-10-27T00:22:11.905" v="5" actId="478"/>
          <ac:spMkLst>
            <pc:docMk/>
            <pc:sldMk cId="1936946" sldId="258"/>
            <ac:spMk id="3" creationId="{86C0D7DE-C065-F651-E16E-6374E4599E42}"/>
          </ac:spMkLst>
        </pc:spChg>
        <pc:spChg chg="add mod">
          <ac:chgData name="Daniel Felipe de Camargo Ribeiro" userId="2f377c3de2c55929" providerId="LiveId" clId="{9FAD6EC8-20A1-415B-85AA-12678C71758C}" dt="2023-10-27T00:32:02.342" v="24" actId="1076"/>
          <ac:spMkLst>
            <pc:docMk/>
            <pc:sldMk cId="1936946" sldId="258"/>
            <ac:spMk id="4" creationId="{41B2598D-5580-FF10-0CAC-73D0579D3524}"/>
          </ac:spMkLst>
        </pc:spChg>
        <pc:spChg chg="add mod">
          <ac:chgData name="Daniel Felipe de Camargo Ribeiro" userId="2f377c3de2c55929" providerId="LiveId" clId="{9FAD6EC8-20A1-415B-85AA-12678C71758C}" dt="2023-10-27T00:34:02.120" v="62" actId="2711"/>
          <ac:spMkLst>
            <pc:docMk/>
            <pc:sldMk cId="1936946" sldId="258"/>
            <ac:spMk id="5" creationId="{687A5E93-3CFB-8DA6-9BF4-63A47DC9A44C}"/>
          </ac:spMkLst>
        </pc:spChg>
        <pc:spChg chg="add mod">
          <ac:chgData name="Daniel Felipe de Camargo Ribeiro" userId="2f377c3de2c55929" providerId="LiveId" clId="{9FAD6EC8-20A1-415B-85AA-12678C71758C}" dt="2023-10-27T00:34:44.721" v="64" actId="2711"/>
          <ac:spMkLst>
            <pc:docMk/>
            <pc:sldMk cId="1936946" sldId="258"/>
            <ac:spMk id="6" creationId="{F30C93DF-0137-4999-C7E7-3B805D421A37}"/>
          </ac:spMkLst>
        </pc:spChg>
        <pc:spChg chg="add mod">
          <ac:chgData name="Daniel Felipe de Camargo Ribeiro" userId="2f377c3de2c55929" providerId="LiveId" clId="{9FAD6EC8-20A1-415B-85AA-12678C71758C}" dt="2023-10-27T00:35:01.007" v="66" actId="1076"/>
          <ac:spMkLst>
            <pc:docMk/>
            <pc:sldMk cId="1936946" sldId="258"/>
            <ac:spMk id="7" creationId="{0B2AD539-2FB1-BE72-8FFE-926DDE1398CC}"/>
          </ac:spMkLst>
        </pc:spChg>
        <pc:picChg chg="add mod">
          <ac:chgData name="Daniel Felipe de Camargo Ribeiro" userId="2f377c3de2c55929" providerId="LiveId" clId="{9FAD6EC8-20A1-415B-85AA-12678C71758C}" dt="2023-10-28T21:22:12.574" v="1742" actId="29295"/>
          <ac:picMkLst>
            <pc:docMk/>
            <pc:sldMk cId="1936946" sldId="258"/>
            <ac:picMk id="8" creationId="{030F9DBF-A825-D974-0245-43DC7EA96247}"/>
          </ac:picMkLst>
        </pc:picChg>
      </pc:sldChg>
      <pc:sldChg chg="addSp delSp modSp new mod">
        <pc:chgData name="Daniel Felipe de Camargo Ribeiro" userId="2f377c3de2c55929" providerId="LiveId" clId="{9FAD6EC8-20A1-415B-85AA-12678C71758C}" dt="2023-10-28T21:55:53.536" v="2404"/>
        <pc:sldMkLst>
          <pc:docMk/>
          <pc:sldMk cId="1096281824" sldId="259"/>
        </pc:sldMkLst>
        <pc:spChg chg="del">
          <ac:chgData name="Daniel Felipe de Camargo Ribeiro" userId="2f377c3de2c55929" providerId="LiveId" clId="{9FAD6EC8-20A1-415B-85AA-12678C71758C}" dt="2023-10-27T00:22:05.082" v="4" actId="478"/>
          <ac:spMkLst>
            <pc:docMk/>
            <pc:sldMk cId="1096281824" sldId="259"/>
            <ac:spMk id="2" creationId="{82CDB730-26AD-53C3-6082-7C6C7411E08B}"/>
          </ac:spMkLst>
        </pc:spChg>
        <pc:spChg chg="del">
          <ac:chgData name="Daniel Felipe de Camargo Ribeiro" userId="2f377c3de2c55929" providerId="LiveId" clId="{9FAD6EC8-20A1-415B-85AA-12678C71758C}" dt="2023-10-27T00:22:05.082" v="4" actId="478"/>
          <ac:spMkLst>
            <pc:docMk/>
            <pc:sldMk cId="1096281824" sldId="259"/>
            <ac:spMk id="3" creationId="{5164836D-CDA3-AB88-2B4E-287CD8AEC2A2}"/>
          </ac:spMkLst>
        </pc:spChg>
        <pc:spChg chg="add mod">
          <ac:chgData name="Daniel Felipe de Camargo Ribeiro" userId="2f377c3de2c55929" providerId="LiveId" clId="{9FAD6EC8-20A1-415B-85AA-12678C71758C}" dt="2023-10-27T23:33:13.330" v="1402" actId="1037"/>
          <ac:spMkLst>
            <pc:docMk/>
            <pc:sldMk cId="1096281824" sldId="259"/>
            <ac:spMk id="4" creationId="{DBAC886A-5D49-859E-BCD9-D1E3DED20A4C}"/>
          </ac:spMkLst>
        </pc:spChg>
        <pc:spChg chg="add del mod">
          <ac:chgData name="Daniel Felipe de Camargo Ribeiro" userId="2f377c3de2c55929" providerId="LiveId" clId="{9FAD6EC8-20A1-415B-85AA-12678C71758C}" dt="2023-10-27T00:54:37.444" v="143" actId="478"/>
          <ac:spMkLst>
            <pc:docMk/>
            <pc:sldMk cId="1096281824" sldId="259"/>
            <ac:spMk id="5" creationId="{02AD3D61-A61F-631F-F02E-4BE0458BA94F}"/>
          </ac:spMkLst>
        </pc:spChg>
        <pc:spChg chg="add mod ord">
          <ac:chgData name="Daniel Felipe de Camargo Ribeiro" userId="2f377c3de2c55929" providerId="LiveId" clId="{9FAD6EC8-20A1-415B-85AA-12678C71758C}" dt="2023-10-28T21:27:19.403" v="1866" actId="1076"/>
          <ac:spMkLst>
            <pc:docMk/>
            <pc:sldMk cId="1096281824" sldId="259"/>
            <ac:spMk id="5" creationId="{135123E1-8E69-CAF9-F119-5A073F4002E4}"/>
          </ac:spMkLst>
        </pc:spChg>
        <pc:spChg chg="add mod ord">
          <ac:chgData name="Daniel Felipe de Camargo Ribeiro" userId="2f377c3de2c55929" providerId="LiveId" clId="{9FAD6EC8-20A1-415B-85AA-12678C71758C}" dt="2023-10-28T21:26:26.612" v="1784" actId="166"/>
          <ac:spMkLst>
            <pc:docMk/>
            <pc:sldMk cId="1096281824" sldId="259"/>
            <ac:spMk id="6" creationId="{8F02C88B-F4F2-5FF7-BA07-B8B4EAB18E07}"/>
          </ac:spMkLst>
        </pc:spChg>
        <pc:spChg chg="add mod ord">
          <ac:chgData name="Daniel Felipe de Camargo Ribeiro" userId="2f377c3de2c55929" providerId="LiveId" clId="{9FAD6EC8-20A1-415B-85AA-12678C71758C}" dt="2023-10-28T21:26:14.285" v="1782" actId="166"/>
          <ac:spMkLst>
            <pc:docMk/>
            <pc:sldMk cId="1096281824" sldId="259"/>
            <ac:spMk id="8" creationId="{D35A3179-A0FD-3F76-43D5-FCCBB8593F41}"/>
          </ac:spMkLst>
        </pc:spChg>
        <pc:spChg chg="add mod ord">
          <ac:chgData name="Daniel Felipe de Camargo Ribeiro" userId="2f377c3de2c55929" providerId="LiveId" clId="{9FAD6EC8-20A1-415B-85AA-12678C71758C}" dt="2023-10-28T21:26:47.696" v="1819" actId="1037"/>
          <ac:spMkLst>
            <pc:docMk/>
            <pc:sldMk cId="1096281824" sldId="259"/>
            <ac:spMk id="9" creationId="{2629957A-7616-7B03-0836-B854A1CAAE7D}"/>
          </ac:spMkLst>
        </pc:spChg>
        <pc:picChg chg="add del mod ord">
          <ac:chgData name="Daniel Felipe de Camargo Ribeiro" userId="2f377c3de2c55929" providerId="LiveId" clId="{9FAD6EC8-20A1-415B-85AA-12678C71758C}" dt="2023-10-28T21:55:49.429" v="2403" actId="478"/>
          <ac:picMkLst>
            <pc:docMk/>
            <pc:sldMk cId="1096281824" sldId="259"/>
            <ac:picMk id="7" creationId="{4C062BD8-CBFE-8591-3E08-42A58BD9B5BA}"/>
          </ac:picMkLst>
        </pc:picChg>
        <pc:picChg chg="add mod">
          <ac:chgData name="Daniel Felipe de Camargo Ribeiro" userId="2f377c3de2c55929" providerId="LiveId" clId="{9FAD6EC8-20A1-415B-85AA-12678C71758C}" dt="2023-10-28T21:26:57.423" v="1864" actId="1076"/>
          <ac:picMkLst>
            <pc:docMk/>
            <pc:sldMk cId="1096281824" sldId="259"/>
            <ac:picMk id="10" creationId="{7D4A77B0-F719-3EA5-B875-B76599A50F08}"/>
          </ac:picMkLst>
        </pc:picChg>
        <pc:picChg chg="add mod">
          <ac:chgData name="Daniel Felipe de Camargo Ribeiro" userId="2f377c3de2c55929" providerId="LiveId" clId="{9FAD6EC8-20A1-415B-85AA-12678C71758C}" dt="2023-10-28T21:55:53.536" v="2404"/>
          <ac:picMkLst>
            <pc:docMk/>
            <pc:sldMk cId="1096281824" sldId="259"/>
            <ac:picMk id="11" creationId="{8E40E89D-D241-E414-A199-FF4CEE83718C}"/>
          </ac:picMkLst>
        </pc:picChg>
        <pc:cxnChg chg="add del mod">
          <ac:chgData name="Daniel Felipe de Camargo Ribeiro" userId="2f377c3de2c55929" providerId="LiveId" clId="{9FAD6EC8-20A1-415B-85AA-12678C71758C}" dt="2023-10-27T23:22:44.184" v="1047" actId="478"/>
          <ac:cxnSpMkLst>
            <pc:docMk/>
            <pc:sldMk cId="1096281824" sldId="259"/>
            <ac:cxnSpMk id="3" creationId="{75562EE5-4DAA-2BF6-D58A-DE5543E37389}"/>
          </ac:cxnSpMkLst>
        </pc:cxnChg>
      </pc:sldChg>
      <pc:sldChg chg="delSp new del mod ord">
        <pc:chgData name="Daniel Felipe de Camargo Ribeiro" userId="2f377c3de2c55929" providerId="LiveId" clId="{9FAD6EC8-20A1-415B-85AA-12678C71758C}" dt="2023-10-28T21:44:47.357" v="2186" actId="2696"/>
        <pc:sldMkLst>
          <pc:docMk/>
          <pc:sldMk cId="3918075355" sldId="260"/>
        </pc:sldMkLst>
        <pc:spChg chg="del">
          <ac:chgData name="Daniel Felipe de Camargo Ribeiro" userId="2f377c3de2c55929" providerId="LiveId" clId="{9FAD6EC8-20A1-415B-85AA-12678C71758C}" dt="2023-10-27T00:21:58.114" v="3" actId="478"/>
          <ac:spMkLst>
            <pc:docMk/>
            <pc:sldMk cId="3918075355" sldId="260"/>
            <ac:spMk id="2" creationId="{F39ADD6E-562F-1C4A-85C7-65B9E5CBFE44}"/>
          </ac:spMkLst>
        </pc:spChg>
        <pc:spChg chg="del">
          <ac:chgData name="Daniel Felipe de Camargo Ribeiro" userId="2f377c3de2c55929" providerId="LiveId" clId="{9FAD6EC8-20A1-415B-85AA-12678C71758C}" dt="2023-10-27T00:21:58.114" v="3" actId="478"/>
          <ac:spMkLst>
            <pc:docMk/>
            <pc:sldMk cId="3918075355" sldId="260"/>
            <ac:spMk id="3" creationId="{24750CE9-55FD-BB37-7AB5-C416371B58DD}"/>
          </ac:spMkLst>
        </pc:spChg>
      </pc:sldChg>
      <pc:sldChg chg="addSp delSp modSp add mod ord">
        <pc:chgData name="Daniel Felipe de Camargo Ribeiro" userId="2f377c3de2c55929" providerId="LiveId" clId="{9FAD6EC8-20A1-415B-85AA-12678C71758C}" dt="2023-10-28T21:56:29.951" v="2408" actId="1076"/>
        <pc:sldMkLst>
          <pc:docMk/>
          <pc:sldMk cId="2583474168" sldId="261"/>
        </pc:sldMkLst>
        <pc:spChg chg="add mod">
          <ac:chgData name="Daniel Felipe de Camargo Ribeiro" userId="2f377c3de2c55929" providerId="LiveId" clId="{9FAD6EC8-20A1-415B-85AA-12678C71758C}" dt="2023-10-27T01:10:17.981" v="392" actId="1038"/>
          <ac:spMkLst>
            <pc:docMk/>
            <pc:sldMk cId="2583474168" sldId="261"/>
            <ac:spMk id="2" creationId="{18CF94FD-202B-CF27-8F52-643E0999B6A9}"/>
          </ac:spMkLst>
        </pc:spChg>
        <pc:spChg chg="mod">
          <ac:chgData name="Daniel Felipe de Camargo Ribeiro" userId="2f377c3de2c55929" providerId="LiveId" clId="{9FAD6EC8-20A1-415B-85AA-12678C71758C}" dt="2023-10-28T20:52:38.664" v="1552" actId="20577"/>
          <ac:spMkLst>
            <pc:docMk/>
            <pc:sldMk cId="2583474168" sldId="261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17:23.636" v="1662" actId="20577"/>
          <ac:spMkLst>
            <pc:docMk/>
            <pc:sldMk cId="2583474168" sldId="261"/>
            <ac:spMk id="5" creationId="{687A5E93-3CFB-8DA6-9BF4-63A47DC9A44C}"/>
          </ac:spMkLst>
        </pc:spChg>
        <pc:spChg chg="add mod">
          <ac:chgData name="Daniel Felipe de Camargo Ribeiro" userId="2f377c3de2c55929" providerId="LiveId" clId="{9FAD6EC8-20A1-415B-85AA-12678C71758C}" dt="2023-10-28T21:56:29.951" v="2408" actId="1076"/>
          <ac:spMkLst>
            <pc:docMk/>
            <pc:sldMk cId="2583474168" sldId="261"/>
            <ac:spMk id="6" creationId="{706A4FC2-EB90-A5BD-1AE0-C856A3713419}"/>
          </ac:spMkLst>
        </pc:spChg>
        <pc:spChg chg="del mod">
          <ac:chgData name="Daniel Felipe de Camargo Ribeiro" userId="2f377c3de2c55929" providerId="LiveId" clId="{9FAD6EC8-20A1-415B-85AA-12678C71758C}" dt="2023-10-28T20:46:02.160" v="1533" actId="478"/>
          <ac:spMkLst>
            <pc:docMk/>
            <pc:sldMk cId="2583474168" sldId="261"/>
            <ac:spMk id="6" creationId="{F30C93DF-0137-4999-C7E7-3B805D421A37}"/>
          </ac:spMkLst>
        </pc:spChg>
        <pc:spChg chg="del mod">
          <ac:chgData name="Daniel Felipe de Camargo Ribeiro" userId="2f377c3de2c55929" providerId="LiveId" clId="{9FAD6EC8-20A1-415B-85AA-12678C71758C}" dt="2023-10-28T20:52:10.141" v="1545" actId="478"/>
          <ac:spMkLst>
            <pc:docMk/>
            <pc:sldMk cId="2583474168" sldId="261"/>
            <ac:spMk id="7" creationId="{0B2AD539-2FB1-BE72-8FFE-926DDE1398CC}"/>
          </ac:spMkLst>
        </pc:spChg>
        <pc:picChg chg="add mod">
          <ac:chgData name="Daniel Felipe de Camargo Ribeiro" userId="2f377c3de2c55929" providerId="LiveId" clId="{9FAD6EC8-20A1-415B-85AA-12678C71758C}" dt="2023-10-28T21:06:43.054" v="1569"/>
          <ac:picMkLst>
            <pc:docMk/>
            <pc:sldMk cId="2583474168" sldId="261"/>
            <ac:picMk id="9" creationId="{A2E31234-0CB4-2E31-4137-B76604090ECF}"/>
          </ac:picMkLst>
        </pc:picChg>
      </pc:sldChg>
      <pc:sldChg chg="addSp delSp modSp add mod">
        <pc:chgData name="Daniel Felipe de Camargo Ribeiro" userId="2f377c3de2c55929" providerId="LiveId" clId="{9FAD6EC8-20A1-415B-85AA-12678C71758C}" dt="2023-11-09T23:40:19.417" v="2412"/>
        <pc:sldMkLst>
          <pc:docMk/>
          <pc:sldMk cId="4170713646" sldId="262"/>
        </pc:sldMkLst>
        <pc:spChg chg="add mod ord">
          <ac:chgData name="Daniel Felipe de Camargo Ribeiro" userId="2f377c3de2c55929" providerId="LiveId" clId="{9FAD6EC8-20A1-415B-85AA-12678C71758C}" dt="2023-10-28T21:33:01.761" v="1958" actId="1038"/>
          <ac:spMkLst>
            <pc:docMk/>
            <pc:sldMk cId="4170713646" sldId="262"/>
            <ac:spMk id="2" creationId="{5D3825C2-98E5-DF56-44AE-594A7D6EF56C}"/>
          </ac:spMkLst>
        </pc:spChg>
        <pc:spChg chg="add mod ord">
          <ac:chgData name="Daniel Felipe de Camargo Ribeiro" userId="2f377c3de2c55929" providerId="LiveId" clId="{9FAD6EC8-20A1-415B-85AA-12678C71758C}" dt="2023-11-09T23:40:19.417" v="2412"/>
          <ac:spMkLst>
            <pc:docMk/>
            <pc:sldMk cId="4170713646" sldId="262"/>
            <ac:spMk id="3" creationId="{A7C3013C-46EC-EF84-FAB2-C08F885B5F68}"/>
          </ac:spMkLst>
        </pc:spChg>
        <pc:spChg chg="mod">
          <ac:chgData name="Daniel Felipe de Camargo Ribeiro" userId="2f377c3de2c55929" providerId="LiveId" clId="{9FAD6EC8-20A1-415B-85AA-12678C71758C}" dt="2023-10-27T23:33:25.838" v="1403" actId="2085"/>
          <ac:spMkLst>
            <pc:docMk/>
            <pc:sldMk cId="4170713646" sldId="262"/>
            <ac:spMk id="4" creationId="{DBAC886A-5D49-859E-BCD9-D1E3DED20A4C}"/>
          </ac:spMkLst>
        </pc:spChg>
        <pc:spChg chg="mod ord">
          <ac:chgData name="Daniel Felipe de Camargo Ribeiro" userId="2f377c3de2c55929" providerId="LiveId" clId="{9FAD6EC8-20A1-415B-85AA-12678C71758C}" dt="2023-10-28T21:32:18.531" v="1951" actId="166"/>
          <ac:spMkLst>
            <pc:docMk/>
            <pc:sldMk cId="4170713646" sldId="262"/>
            <ac:spMk id="8" creationId="{D35A3179-A0FD-3F76-43D5-FCCBB8593F41}"/>
          </ac:spMkLst>
        </pc:spChg>
        <pc:spChg chg="mod ord">
          <ac:chgData name="Daniel Felipe de Camargo Ribeiro" userId="2f377c3de2c55929" providerId="LiveId" clId="{9FAD6EC8-20A1-415B-85AA-12678C71758C}" dt="2023-10-28T21:32:37.315" v="1954" actId="166"/>
          <ac:spMkLst>
            <pc:docMk/>
            <pc:sldMk cId="4170713646" sldId="262"/>
            <ac:spMk id="9" creationId="{2629957A-7616-7B03-0836-B854A1CAAE7D}"/>
          </ac:spMkLst>
        </pc:spChg>
        <pc:picChg chg="del mod ord">
          <ac:chgData name="Daniel Felipe de Camargo Ribeiro" userId="2f377c3de2c55929" providerId="LiveId" clId="{9FAD6EC8-20A1-415B-85AA-12678C71758C}" dt="2023-10-28T21:55:42.799" v="2402" actId="478"/>
          <ac:picMkLst>
            <pc:docMk/>
            <pc:sldMk cId="4170713646" sldId="262"/>
            <ac:picMk id="7" creationId="{4C062BD8-CBFE-8591-3E08-42A58BD9B5BA}"/>
          </ac:picMkLst>
        </pc:picChg>
        <pc:picChg chg="add mod">
          <ac:chgData name="Daniel Felipe de Camargo Ribeiro" userId="2f377c3de2c55929" providerId="LiveId" clId="{9FAD6EC8-20A1-415B-85AA-12678C71758C}" dt="2023-10-28T21:32:41.235" v="1955" actId="1076"/>
          <ac:picMkLst>
            <pc:docMk/>
            <pc:sldMk cId="4170713646" sldId="262"/>
            <ac:picMk id="10" creationId="{50977BDF-E2F3-A2AB-DE68-1FA3E49F14C8}"/>
          </ac:picMkLst>
        </pc:picChg>
        <pc:picChg chg="add mod">
          <ac:chgData name="Daniel Felipe de Camargo Ribeiro" userId="2f377c3de2c55929" providerId="LiveId" clId="{9FAD6EC8-20A1-415B-85AA-12678C71758C}" dt="2023-10-28T21:55:56.808" v="2405"/>
          <ac:picMkLst>
            <pc:docMk/>
            <pc:sldMk cId="4170713646" sldId="262"/>
            <ac:picMk id="11" creationId="{89BFB2F6-0570-78F3-C306-E5B58856C238}"/>
          </ac:picMkLst>
        </pc:picChg>
      </pc:sldChg>
      <pc:sldChg chg="addSp delSp modSp add mod">
        <pc:chgData name="Daniel Felipe de Camargo Ribeiro" userId="2f377c3de2c55929" providerId="LiveId" clId="{9FAD6EC8-20A1-415B-85AA-12678C71758C}" dt="2023-11-09T23:41:28.338" v="2416"/>
        <pc:sldMkLst>
          <pc:docMk/>
          <pc:sldMk cId="1825141359" sldId="263"/>
        </pc:sldMkLst>
        <pc:spChg chg="add mod">
          <ac:chgData name="Daniel Felipe de Camargo Ribeiro" userId="2f377c3de2c55929" providerId="LiveId" clId="{9FAD6EC8-20A1-415B-85AA-12678C71758C}" dt="2023-10-27T23:25:31.754" v="1129" actId="1036"/>
          <ac:spMkLst>
            <pc:docMk/>
            <pc:sldMk cId="1825141359" sldId="263"/>
            <ac:spMk id="2" creationId="{70DB5631-15A6-0F3F-2675-C3DC2D6CEF95}"/>
          </ac:spMkLst>
        </pc:spChg>
        <pc:spChg chg="add mod ord">
          <ac:chgData name="Daniel Felipe de Camargo Ribeiro" userId="2f377c3de2c55929" providerId="LiveId" clId="{9FAD6EC8-20A1-415B-85AA-12678C71758C}" dt="2023-11-09T23:41:28.338" v="2416"/>
          <ac:spMkLst>
            <pc:docMk/>
            <pc:sldMk cId="1825141359" sldId="263"/>
            <ac:spMk id="3" creationId="{D02100A8-16B8-9609-C0F0-4907E9DC06F4}"/>
          </ac:spMkLst>
        </pc:spChg>
        <pc:spChg chg="mod">
          <ac:chgData name="Daniel Felipe de Camargo Ribeiro" userId="2f377c3de2c55929" providerId="LiveId" clId="{9FAD6EC8-20A1-415B-85AA-12678C71758C}" dt="2023-10-27T23:33:37.998" v="1404" actId="2085"/>
          <ac:spMkLst>
            <pc:docMk/>
            <pc:sldMk cId="1825141359" sldId="263"/>
            <ac:spMk id="4" creationId="{DBAC886A-5D49-859E-BCD9-D1E3DED20A4C}"/>
          </ac:spMkLst>
        </pc:spChg>
        <pc:spChg chg="mod ord">
          <ac:chgData name="Daniel Felipe de Camargo Ribeiro" userId="2f377c3de2c55929" providerId="LiveId" clId="{9FAD6EC8-20A1-415B-85AA-12678C71758C}" dt="2023-10-28T21:35:13.860" v="2035" actId="3062"/>
          <ac:spMkLst>
            <pc:docMk/>
            <pc:sldMk cId="1825141359" sldId="263"/>
            <ac:spMk id="8" creationId="{D35A3179-A0FD-3F76-43D5-FCCBB8593F41}"/>
          </ac:spMkLst>
        </pc:spChg>
        <pc:spChg chg="mod ord">
          <ac:chgData name="Daniel Felipe de Camargo Ribeiro" userId="2f377c3de2c55929" providerId="LiveId" clId="{9FAD6EC8-20A1-415B-85AA-12678C71758C}" dt="2023-10-28T21:34:16.531" v="1998" actId="166"/>
          <ac:spMkLst>
            <pc:docMk/>
            <pc:sldMk cId="1825141359" sldId="263"/>
            <ac:spMk id="9" creationId="{2629957A-7616-7B03-0836-B854A1CAAE7D}"/>
          </ac:spMkLst>
        </pc:spChg>
        <pc:picChg chg="del mod ord">
          <ac:chgData name="Daniel Felipe de Camargo Ribeiro" userId="2f377c3de2c55929" providerId="LiveId" clId="{9FAD6EC8-20A1-415B-85AA-12678C71758C}" dt="2023-10-28T21:55:35.455" v="2401" actId="478"/>
          <ac:picMkLst>
            <pc:docMk/>
            <pc:sldMk cId="1825141359" sldId="263"/>
            <ac:picMk id="7" creationId="{4C062BD8-CBFE-8591-3E08-42A58BD9B5BA}"/>
          </ac:picMkLst>
        </pc:picChg>
        <pc:picChg chg="add mod">
          <ac:chgData name="Daniel Felipe de Camargo Ribeiro" userId="2f377c3de2c55929" providerId="LiveId" clId="{9FAD6EC8-20A1-415B-85AA-12678C71758C}" dt="2023-10-28T21:34:59.866" v="2034" actId="1076"/>
          <ac:picMkLst>
            <pc:docMk/>
            <pc:sldMk cId="1825141359" sldId="263"/>
            <ac:picMk id="10" creationId="{14A42569-9EA7-9B5E-B21B-15405622D2CA}"/>
          </ac:picMkLst>
        </pc:picChg>
        <pc:picChg chg="add mod">
          <ac:chgData name="Daniel Felipe de Camargo Ribeiro" userId="2f377c3de2c55929" providerId="LiveId" clId="{9FAD6EC8-20A1-415B-85AA-12678C71758C}" dt="2023-10-28T21:56:00.094" v="2406"/>
          <ac:picMkLst>
            <pc:docMk/>
            <pc:sldMk cId="1825141359" sldId="263"/>
            <ac:picMk id="11" creationId="{A2CBD841-AE81-AD78-0A4E-C29A61D04719}"/>
          </ac:picMkLst>
        </pc:picChg>
      </pc:sldChg>
      <pc:sldChg chg="addSp modSp add del mod ord">
        <pc:chgData name="Daniel Felipe de Camargo Ribeiro" userId="2f377c3de2c55929" providerId="LiveId" clId="{9FAD6EC8-20A1-415B-85AA-12678C71758C}" dt="2023-10-28T21:43:58.565" v="2181" actId="2696"/>
        <pc:sldMkLst>
          <pc:docMk/>
          <pc:sldMk cId="1863043163" sldId="264"/>
        </pc:sldMkLst>
        <pc:spChg chg="mod ord">
          <ac:chgData name="Daniel Felipe de Camargo Ribeiro" userId="2f377c3de2c55929" providerId="LiveId" clId="{9FAD6EC8-20A1-415B-85AA-12678C71758C}" dt="2023-10-28T21:24:44.176" v="1752" actId="3062"/>
          <ac:spMkLst>
            <pc:docMk/>
            <pc:sldMk cId="1863043163" sldId="264"/>
            <ac:spMk id="8" creationId="{D35A3179-A0FD-3F76-43D5-FCCBB8593F41}"/>
          </ac:spMkLst>
        </pc:spChg>
        <pc:spChg chg="ord">
          <ac:chgData name="Daniel Felipe de Camargo Ribeiro" userId="2f377c3de2c55929" providerId="LiveId" clId="{9FAD6EC8-20A1-415B-85AA-12678C71758C}" dt="2023-10-28T21:23:28.741" v="1749" actId="166"/>
          <ac:spMkLst>
            <pc:docMk/>
            <pc:sldMk cId="1863043163" sldId="264"/>
            <ac:spMk id="9" creationId="{2629957A-7616-7B03-0836-B854A1CAAE7D}"/>
          </ac:spMkLst>
        </pc:spChg>
        <pc:picChg chg="add mod">
          <ac:chgData name="Daniel Felipe de Camargo Ribeiro" userId="2f377c3de2c55929" providerId="LiveId" clId="{9FAD6EC8-20A1-415B-85AA-12678C71758C}" dt="2023-10-28T21:23:53.734" v="1751" actId="29295"/>
          <ac:picMkLst>
            <pc:docMk/>
            <pc:sldMk cId="1863043163" sldId="264"/>
            <ac:picMk id="5" creationId="{E57D9760-6559-A755-6312-819E3734FADE}"/>
          </ac:picMkLst>
        </pc:picChg>
        <pc:picChg chg="mod ord">
          <ac:chgData name="Daniel Felipe de Camargo Ribeiro" userId="2f377c3de2c55929" providerId="LiveId" clId="{9FAD6EC8-20A1-415B-85AA-12678C71758C}" dt="2023-10-28T21:24:57.265" v="1753" actId="1367"/>
          <ac:picMkLst>
            <pc:docMk/>
            <pc:sldMk cId="1863043163" sldId="264"/>
            <ac:picMk id="7" creationId="{4C062BD8-CBFE-8591-3E08-42A58BD9B5BA}"/>
          </ac:picMkLst>
        </pc:picChg>
      </pc:sldChg>
      <pc:sldChg chg="add del ord">
        <pc:chgData name="Daniel Felipe de Camargo Ribeiro" userId="2f377c3de2c55929" providerId="LiveId" clId="{9FAD6EC8-20A1-415B-85AA-12678C71758C}" dt="2023-10-28T21:43:54.299" v="2180" actId="2696"/>
        <pc:sldMkLst>
          <pc:docMk/>
          <pc:sldMk cId="1477479632" sldId="265"/>
        </pc:sldMkLst>
      </pc:sldChg>
      <pc:sldChg chg="addSp delSp modSp add mod ord">
        <pc:chgData name="Daniel Felipe de Camargo Ribeiro" userId="2f377c3de2c55929" providerId="LiveId" clId="{9FAD6EC8-20A1-415B-85AA-12678C71758C}" dt="2023-10-28T21:30:58.702" v="1910" actId="478"/>
        <pc:sldMkLst>
          <pc:docMk/>
          <pc:sldMk cId="1712969968" sldId="266"/>
        </pc:sldMkLst>
        <pc:spChg chg="del">
          <ac:chgData name="Daniel Felipe de Camargo Ribeiro" userId="2f377c3de2c55929" providerId="LiveId" clId="{9FAD6EC8-20A1-415B-85AA-12678C71758C}" dt="2023-10-28T20:50:42.857" v="1543" actId="478"/>
          <ac:spMkLst>
            <pc:docMk/>
            <pc:sldMk cId="1712969968" sldId="266"/>
            <ac:spMk id="3" creationId="{4B0D180F-AA48-844E-2420-9D807A26ADB5}"/>
          </ac:spMkLst>
        </pc:spChg>
        <pc:spChg chg="mod">
          <ac:chgData name="Daniel Felipe de Camargo Ribeiro" userId="2f377c3de2c55929" providerId="LiveId" clId="{9FAD6EC8-20A1-415B-85AA-12678C71758C}" dt="2023-10-27T22:58:49.274" v="958" actId="113"/>
          <ac:spMkLst>
            <pc:docMk/>
            <pc:sldMk cId="1712969968" sldId="266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08:41.993" v="1581" actId="1076"/>
          <ac:spMkLst>
            <pc:docMk/>
            <pc:sldMk cId="1712969968" sldId="266"/>
            <ac:spMk id="5" creationId="{687A5E93-3CFB-8DA6-9BF4-63A47DC9A44C}"/>
          </ac:spMkLst>
        </pc:spChg>
        <pc:spChg chg="mod">
          <ac:chgData name="Daniel Felipe de Camargo Ribeiro" userId="2f377c3de2c55929" providerId="LiveId" clId="{9FAD6EC8-20A1-415B-85AA-12678C71758C}" dt="2023-10-28T21:09:09.102" v="1583" actId="122"/>
          <ac:spMkLst>
            <pc:docMk/>
            <pc:sldMk cId="1712969968" sldId="266"/>
            <ac:spMk id="6" creationId="{F30C93DF-0137-4999-C7E7-3B805D421A37}"/>
          </ac:spMkLst>
        </pc:spChg>
        <pc:spChg chg="del mod">
          <ac:chgData name="Daniel Felipe de Camargo Ribeiro" userId="2f377c3de2c55929" providerId="LiveId" clId="{9FAD6EC8-20A1-415B-85AA-12678C71758C}" dt="2023-10-27T22:56:09.229" v="948" actId="478"/>
          <ac:spMkLst>
            <pc:docMk/>
            <pc:sldMk cId="1712969968" sldId="266"/>
            <ac:spMk id="7" creationId="{0B2AD539-2FB1-BE72-8FFE-926DDE1398CC}"/>
          </ac:spMkLst>
        </pc:spChg>
        <pc:spChg chg="del">
          <ac:chgData name="Daniel Felipe de Camargo Ribeiro" userId="2f377c3de2c55929" providerId="LiveId" clId="{9FAD6EC8-20A1-415B-85AA-12678C71758C}" dt="2023-10-28T20:50:52.536" v="1544" actId="478"/>
          <ac:spMkLst>
            <pc:docMk/>
            <pc:sldMk cId="1712969968" sldId="266"/>
            <ac:spMk id="7" creationId="{83A5ED8F-81FB-E595-B24B-45FDEDB3337E}"/>
          </ac:spMkLst>
        </pc:spChg>
        <pc:spChg chg="del">
          <ac:chgData name="Daniel Felipe de Camargo Ribeiro" userId="2f377c3de2c55929" providerId="LiveId" clId="{9FAD6EC8-20A1-415B-85AA-12678C71758C}" dt="2023-10-28T21:28:32.532" v="1904" actId="478"/>
          <ac:spMkLst>
            <pc:docMk/>
            <pc:sldMk cId="1712969968" sldId="266"/>
            <ac:spMk id="9" creationId="{177CBB09-E84D-F74E-51E4-722BFB32BCD9}"/>
          </ac:spMkLst>
        </pc:spChg>
        <pc:spChg chg="add mod">
          <ac:chgData name="Daniel Felipe de Camargo Ribeiro" userId="2f377c3de2c55929" providerId="LiveId" clId="{9FAD6EC8-20A1-415B-85AA-12678C71758C}" dt="2023-10-27T23:18:37.668" v="1010" actId="688"/>
          <ac:spMkLst>
            <pc:docMk/>
            <pc:sldMk cId="1712969968" sldId="266"/>
            <ac:spMk id="13" creationId="{7E66E1E7-5419-2B12-78E0-F626BE983BF0}"/>
          </ac:spMkLst>
        </pc:spChg>
        <pc:spChg chg="add mod">
          <ac:chgData name="Daniel Felipe de Camargo Ribeiro" userId="2f377c3de2c55929" providerId="LiveId" clId="{9FAD6EC8-20A1-415B-85AA-12678C71758C}" dt="2023-10-27T23:18:34.189" v="1009" actId="688"/>
          <ac:spMkLst>
            <pc:docMk/>
            <pc:sldMk cId="1712969968" sldId="266"/>
            <ac:spMk id="14" creationId="{33DFDECB-5146-17F1-1499-9EBC2AF133A5}"/>
          </ac:spMkLst>
        </pc:spChg>
        <pc:spChg chg="add mod">
          <ac:chgData name="Daniel Felipe de Camargo Ribeiro" userId="2f377c3de2c55929" providerId="LiveId" clId="{9FAD6EC8-20A1-415B-85AA-12678C71758C}" dt="2023-10-27T23:19:01.563" v="1015" actId="1076"/>
          <ac:spMkLst>
            <pc:docMk/>
            <pc:sldMk cId="1712969968" sldId="266"/>
            <ac:spMk id="15" creationId="{1F3A6CCE-FE88-C026-7B08-10ADF30FAF56}"/>
          </ac:spMkLst>
        </pc:spChg>
        <pc:picChg chg="add mod">
          <ac:chgData name="Daniel Felipe de Camargo Ribeiro" userId="2f377c3de2c55929" providerId="LiveId" clId="{9FAD6EC8-20A1-415B-85AA-12678C71758C}" dt="2023-10-27T23:09:23.971" v="966" actId="1076"/>
          <ac:picMkLst>
            <pc:docMk/>
            <pc:sldMk cId="1712969968" sldId="266"/>
            <ac:picMk id="8" creationId="{10AC8C6D-91DC-B565-A315-55D703FE5415}"/>
          </ac:picMkLst>
        </pc:picChg>
        <pc:picChg chg="add del mod ord">
          <ac:chgData name="Daniel Felipe de Camargo Ribeiro" userId="2f377c3de2c55929" providerId="LiveId" clId="{9FAD6EC8-20A1-415B-85AA-12678C71758C}" dt="2023-10-27T23:12:51.905" v="978" actId="478"/>
          <ac:picMkLst>
            <pc:docMk/>
            <pc:sldMk cId="1712969968" sldId="266"/>
            <ac:picMk id="10" creationId="{D7E0199B-6DB9-EC40-77DD-4D2BA8AC108E}"/>
          </ac:picMkLst>
        </pc:picChg>
        <pc:picChg chg="add del mod">
          <ac:chgData name="Daniel Felipe de Camargo Ribeiro" userId="2f377c3de2c55929" providerId="LiveId" clId="{9FAD6EC8-20A1-415B-85AA-12678C71758C}" dt="2023-10-28T21:30:58.702" v="1910" actId="478"/>
          <ac:picMkLst>
            <pc:docMk/>
            <pc:sldMk cId="1712969968" sldId="266"/>
            <ac:picMk id="11" creationId="{47C4AA33-611C-DE98-B02E-FE6173696362}"/>
          </ac:picMkLst>
        </pc:picChg>
        <pc:picChg chg="add mod">
          <ac:chgData name="Daniel Felipe de Camargo Ribeiro" userId="2f377c3de2c55929" providerId="LiveId" clId="{9FAD6EC8-20A1-415B-85AA-12678C71758C}" dt="2023-10-27T23:17:06.326" v="988" actId="1076"/>
          <ac:picMkLst>
            <pc:docMk/>
            <pc:sldMk cId="1712969968" sldId="266"/>
            <ac:picMk id="12" creationId="{E86F86B8-3D3A-B332-811D-4A560706DA85}"/>
          </ac:picMkLst>
        </pc:picChg>
        <pc:picChg chg="add del mod">
          <ac:chgData name="Daniel Felipe de Camargo Ribeiro" userId="2f377c3de2c55929" providerId="LiveId" clId="{9FAD6EC8-20A1-415B-85AA-12678C71758C}" dt="2023-10-27T23:06:31.550" v="961" actId="478"/>
          <ac:picMkLst>
            <pc:docMk/>
            <pc:sldMk cId="1712969968" sldId="266"/>
            <ac:picMk id="1026" creationId="{3673472E-1D24-47D4-C709-FB51F812E1CC}"/>
          </ac:picMkLst>
        </pc:picChg>
        <pc:picChg chg="add del mod">
          <ac:chgData name="Daniel Felipe de Camargo Ribeiro" userId="2f377c3de2c55929" providerId="LiveId" clId="{9FAD6EC8-20A1-415B-85AA-12678C71758C}" dt="2023-10-27T23:16:35.773" v="980" actId="478"/>
          <ac:picMkLst>
            <pc:docMk/>
            <pc:sldMk cId="1712969968" sldId="266"/>
            <ac:picMk id="1028" creationId="{58C33BD4-4946-855E-EC88-CED52C5CDF55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0-28T21:07:16.503" v="1571" actId="122"/>
        <pc:sldMkLst>
          <pc:docMk/>
          <pc:sldMk cId="119725981" sldId="267"/>
        </pc:sldMkLst>
        <pc:spChg chg="mod">
          <ac:chgData name="Daniel Felipe de Camargo Ribeiro" userId="2f377c3de2c55929" providerId="LiveId" clId="{9FAD6EC8-20A1-415B-85AA-12678C71758C}" dt="2023-10-28T20:09:44.102" v="1437" actId="1076"/>
          <ac:spMkLst>
            <pc:docMk/>
            <pc:sldMk cId="119725981" sldId="267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07:16.503" v="1571" actId="122"/>
          <ac:spMkLst>
            <pc:docMk/>
            <pc:sldMk cId="119725981" sldId="267"/>
            <ac:spMk id="5" creationId="{687A5E93-3CFB-8DA6-9BF4-63A47DC9A44C}"/>
          </ac:spMkLst>
        </pc:spChg>
        <pc:spChg chg="del mod">
          <ac:chgData name="Daniel Felipe de Camargo Ribeiro" userId="2f377c3de2c55929" providerId="LiveId" clId="{9FAD6EC8-20A1-415B-85AA-12678C71758C}" dt="2023-10-28T20:08:26.152" v="1432" actId="478"/>
          <ac:spMkLst>
            <pc:docMk/>
            <pc:sldMk cId="119725981" sldId="267"/>
            <ac:spMk id="6" creationId="{F30C93DF-0137-4999-C7E7-3B805D421A37}"/>
          </ac:spMkLst>
        </pc:spChg>
        <pc:spChg chg="del mod">
          <ac:chgData name="Daniel Felipe de Camargo Ribeiro" userId="2f377c3de2c55929" providerId="LiveId" clId="{9FAD6EC8-20A1-415B-85AA-12678C71758C}" dt="2023-10-28T20:09:21.010" v="1435" actId="478"/>
          <ac:spMkLst>
            <pc:docMk/>
            <pc:sldMk cId="119725981" sldId="267"/>
            <ac:spMk id="7" creationId="{0B2AD539-2FB1-BE72-8FFE-926DDE1398CC}"/>
          </ac:spMkLst>
        </pc:spChg>
        <pc:picChg chg="add del mod">
          <ac:chgData name="Daniel Felipe de Camargo Ribeiro" userId="2f377c3de2c55929" providerId="LiveId" clId="{9FAD6EC8-20A1-415B-85AA-12678C71758C}" dt="2023-10-28T20:06:49.973" v="1425" actId="478"/>
          <ac:picMkLst>
            <pc:docMk/>
            <pc:sldMk cId="119725981" sldId="267"/>
            <ac:picMk id="3" creationId="{CE10CC9F-4559-97C7-3181-BE301AE5DFA8}"/>
          </ac:picMkLst>
        </pc:picChg>
        <pc:picChg chg="add mod">
          <ac:chgData name="Daniel Felipe de Camargo Ribeiro" userId="2f377c3de2c55929" providerId="LiveId" clId="{9FAD6EC8-20A1-415B-85AA-12678C71758C}" dt="2023-10-28T20:21:47.666" v="1439" actId="1076"/>
          <ac:picMkLst>
            <pc:docMk/>
            <pc:sldMk cId="119725981" sldId="267"/>
            <ac:picMk id="9" creationId="{1EB23573-3896-F628-A1D0-C44EE96215FE}"/>
          </ac:picMkLst>
        </pc:picChg>
        <pc:picChg chg="add mod">
          <ac:chgData name="Daniel Felipe de Camargo Ribeiro" userId="2f377c3de2c55929" providerId="LiveId" clId="{9FAD6EC8-20A1-415B-85AA-12678C71758C}" dt="2023-10-28T21:06:05.332" v="1565" actId="29295"/>
          <ac:picMkLst>
            <pc:docMk/>
            <pc:sldMk cId="119725981" sldId="267"/>
            <ac:picMk id="13" creationId="{07F5304A-A993-7A69-9483-800F87D05097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0-28T21:44:24.020" v="2185" actId="20577"/>
        <pc:sldMkLst>
          <pc:docMk/>
          <pc:sldMk cId="2810640795" sldId="268"/>
        </pc:sldMkLst>
        <pc:spChg chg="mod">
          <ac:chgData name="Daniel Felipe de Camargo Ribeiro" userId="2f377c3de2c55929" providerId="LiveId" clId="{9FAD6EC8-20A1-415B-85AA-12678C71758C}" dt="2023-10-28T21:44:24.020" v="2185" actId="20577"/>
          <ac:spMkLst>
            <pc:docMk/>
            <pc:sldMk cId="2810640795" sldId="268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07:25.297" v="1572" actId="122"/>
          <ac:spMkLst>
            <pc:docMk/>
            <pc:sldMk cId="2810640795" sldId="268"/>
            <ac:spMk id="5" creationId="{687A5E93-3CFB-8DA6-9BF4-63A47DC9A44C}"/>
          </ac:spMkLst>
        </pc:spChg>
        <pc:picChg chg="add mod">
          <ac:chgData name="Daniel Felipe de Camargo Ribeiro" userId="2f377c3de2c55929" providerId="LiveId" clId="{9FAD6EC8-20A1-415B-85AA-12678C71758C}" dt="2023-10-28T20:28:29.742" v="1469" actId="1037"/>
          <ac:picMkLst>
            <pc:docMk/>
            <pc:sldMk cId="2810640795" sldId="268"/>
            <ac:picMk id="6" creationId="{61A8314B-4C6F-B81B-1E94-3ECC40F98B1B}"/>
          </ac:picMkLst>
        </pc:picChg>
        <pc:picChg chg="del">
          <ac:chgData name="Daniel Felipe de Camargo Ribeiro" userId="2f377c3de2c55929" providerId="LiveId" clId="{9FAD6EC8-20A1-415B-85AA-12678C71758C}" dt="2023-10-28T20:25:05.178" v="1461" actId="478"/>
          <ac:picMkLst>
            <pc:docMk/>
            <pc:sldMk cId="2810640795" sldId="268"/>
            <ac:picMk id="9" creationId="{1EB23573-3896-F628-A1D0-C44EE96215FE}"/>
          </ac:picMkLst>
        </pc:picChg>
        <pc:picChg chg="add mod">
          <ac:chgData name="Daniel Felipe de Camargo Ribeiro" userId="2f377c3de2c55929" providerId="LiveId" clId="{9FAD6EC8-20A1-415B-85AA-12678C71758C}" dt="2023-10-28T21:06:33.020" v="1566"/>
          <ac:picMkLst>
            <pc:docMk/>
            <pc:sldMk cId="2810640795" sldId="268"/>
            <ac:picMk id="10" creationId="{FD3FD5A4-00E8-094E-0B78-158FACD614F8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0-28T21:07:31.374" v="1573" actId="122"/>
        <pc:sldMkLst>
          <pc:docMk/>
          <pc:sldMk cId="132735134" sldId="269"/>
        </pc:sldMkLst>
        <pc:spChg chg="mod">
          <ac:chgData name="Daniel Felipe de Camargo Ribeiro" userId="2f377c3de2c55929" providerId="LiveId" clId="{9FAD6EC8-20A1-415B-85AA-12678C71758C}" dt="2023-10-28T20:32:21.578" v="1484"/>
          <ac:spMkLst>
            <pc:docMk/>
            <pc:sldMk cId="132735134" sldId="269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07:31.374" v="1573" actId="122"/>
          <ac:spMkLst>
            <pc:docMk/>
            <pc:sldMk cId="132735134" sldId="269"/>
            <ac:spMk id="5" creationId="{687A5E93-3CFB-8DA6-9BF4-63A47DC9A44C}"/>
          </ac:spMkLst>
        </pc:spChg>
        <pc:picChg chg="del">
          <ac:chgData name="Daniel Felipe de Camargo Ribeiro" userId="2f377c3de2c55929" providerId="LiveId" clId="{9FAD6EC8-20A1-415B-85AA-12678C71758C}" dt="2023-10-28T20:35:41.062" v="1504" actId="478"/>
          <ac:picMkLst>
            <pc:docMk/>
            <pc:sldMk cId="132735134" sldId="269"/>
            <ac:picMk id="6" creationId="{61A8314B-4C6F-B81B-1E94-3ECC40F98B1B}"/>
          </ac:picMkLst>
        </pc:picChg>
        <pc:picChg chg="add mod">
          <ac:chgData name="Daniel Felipe de Camargo Ribeiro" userId="2f377c3de2c55929" providerId="LiveId" clId="{9FAD6EC8-20A1-415B-85AA-12678C71758C}" dt="2023-10-28T20:37:00.457" v="1512" actId="1076"/>
          <ac:picMkLst>
            <pc:docMk/>
            <pc:sldMk cId="132735134" sldId="269"/>
            <ac:picMk id="7" creationId="{72605336-7FCC-772C-2AA2-04289D3B224A}"/>
          </ac:picMkLst>
        </pc:picChg>
        <pc:picChg chg="add mod">
          <ac:chgData name="Daniel Felipe de Camargo Ribeiro" userId="2f377c3de2c55929" providerId="LiveId" clId="{9FAD6EC8-20A1-415B-85AA-12678C71758C}" dt="2023-10-28T21:06:36.801" v="1567"/>
          <ac:picMkLst>
            <pc:docMk/>
            <pc:sldMk cId="132735134" sldId="269"/>
            <ac:picMk id="10" creationId="{47596093-B9E7-6BA5-5BD3-5C97D9B706BF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1-09T23:42:50.579" v="2424" actId="20577"/>
        <pc:sldMkLst>
          <pc:docMk/>
          <pc:sldMk cId="3730681500" sldId="270"/>
        </pc:sldMkLst>
        <pc:spChg chg="mod ord">
          <ac:chgData name="Daniel Felipe de Camargo Ribeiro" userId="2f377c3de2c55929" providerId="LiveId" clId="{9FAD6EC8-20A1-415B-85AA-12678C71758C}" dt="2023-11-09T23:42:50.579" v="2424" actId="20577"/>
          <ac:spMkLst>
            <pc:docMk/>
            <pc:sldMk cId="3730681500" sldId="270"/>
            <ac:spMk id="3" creationId="{D02100A8-16B8-9609-C0F0-4907E9DC06F4}"/>
          </ac:spMkLst>
        </pc:spChg>
        <pc:spChg chg="mod ord">
          <ac:chgData name="Daniel Felipe de Camargo Ribeiro" userId="2f377c3de2c55929" providerId="LiveId" clId="{9FAD6EC8-20A1-415B-85AA-12678C71758C}" dt="2023-10-28T21:36:50.302" v="2080" actId="166"/>
          <ac:spMkLst>
            <pc:docMk/>
            <pc:sldMk cId="3730681500" sldId="270"/>
            <ac:spMk id="8" creationId="{D35A3179-A0FD-3F76-43D5-FCCBB8593F41}"/>
          </ac:spMkLst>
        </pc:spChg>
        <pc:spChg chg="mod ord">
          <ac:chgData name="Daniel Felipe de Camargo Ribeiro" userId="2f377c3de2c55929" providerId="LiveId" clId="{9FAD6EC8-20A1-415B-85AA-12678C71758C}" dt="2023-10-28T21:36:36.393" v="2078" actId="166"/>
          <ac:spMkLst>
            <pc:docMk/>
            <pc:sldMk cId="3730681500" sldId="270"/>
            <ac:spMk id="9" creationId="{2629957A-7616-7B03-0836-B854A1CAAE7D}"/>
          </ac:spMkLst>
        </pc:spChg>
        <pc:picChg chg="del mod ord">
          <ac:chgData name="Daniel Felipe de Camargo Ribeiro" userId="2f377c3de2c55929" providerId="LiveId" clId="{9FAD6EC8-20A1-415B-85AA-12678C71758C}" dt="2023-10-28T21:55:28.123" v="2400" actId="478"/>
          <ac:picMkLst>
            <pc:docMk/>
            <pc:sldMk cId="3730681500" sldId="270"/>
            <ac:picMk id="7" creationId="{4C062BD8-CBFE-8591-3E08-42A58BD9B5BA}"/>
          </ac:picMkLst>
        </pc:picChg>
        <pc:picChg chg="add mod">
          <ac:chgData name="Daniel Felipe de Camargo Ribeiro" userId="2f377c3de2c55929" providerId="LiveId" clId="{9FAD6EC8-20A1-415B-85AA-12678C71758C}" dt="2023-10-28T21:37:17.367" v="2082" actId="1076"/>
          <ac:picMkLst>
            <pc:docMk/>
            <pc:sldMk cId="3730681500" sldId="270"/>
            <ac:picMk id="10" creationId="{138DBD81-20AE-2331-1BE6-2D28BFF1113E}"/>
          </ac:picMkLst>
        </pc:picChg>
        <pc:picChg chg="add mod">
          <ac:chgData name="Daniel Felipe de Camargo Ribeiro" userId="2f377c3de2c55929" providerId="LiveId" clId="{9FAD6EC8-20A1-415B-85AA-12678C71758C}" dt="2023-10-28T21:56:03.380" v="2407"/>
          <ac:picMkLst>
            <pc:docMk/>
            <pc:sldMk cId="3730681500" sldId="270"/>
            <ac:picMk id="11" creationId="{C025585F-CED6-F765-2688-A3B5B0B71BDC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0-28T21:07:37.467" v="1574" actId="122"/>
        <pc:sldMkLst>
          <pc:docMk/>
          <pc:sldMk cId="375237762" sldId="271"/>
        </pc:sldMkLst>
        <pc:spChg chg="mod">
          <ac:chgData name="Daniel Felipe de Camargo Ribeiro" userId="2f377c3de2c55929" providerId="LiveId" clId="{9FAD6EC8-20A1-415B-85AA-12678C71758C}" dt="2023-10-28T20:38:43.471" v="1516"/>
          <ac:spMkLst>
            <pc:docMk/>
            <pc:sldMk cId="375237762" sldId="271"/>
            <ac:spMk id="4" creationId="{41B2598D-5580-FF10-0CAC-73D0579D3524}"/>
          </ac:spMkLst>
        </pc:spChg>
        <pc:spChg chg="mod">
          <ac:chgData name="Daniel Felipe de Camargo Ribeiro" userId="2f377c3de2c55929" providerId="LiveId" clId="{9FAD6EC8-20A1-415B-85AA-12678C71758C}" dt="2023-10-28T21:07:37.467" v="1574" actId="122"/>
          <ac:spMkLst>
            <pc:docMk/>
            <pc:sldMk cId="375237762" sldId="271"/>
            <ac:spMk id="5" creationId="{687A5E93-3CFB-8DA6-9BF4-63A47DC9A44C}"/>
          </ac:spMkLst>
        </pc:spChg>
        <pc:picChg chg="del">
          <ac:chgData name="Daniel Felipe de Camargo Ribeiro" userId="2f377c3de2c55929" providerId="LiveId" clId="{9FAD6EC8-20A1-415B-85AA-12678C71758C}" dt="2023-10-28T20:38:49.084" v="1517" actId="478"/>
          <ac:picMkLst>
            <pc:docMk/>
            <pc:sldMk cId="375237762" sldId="271"/>
            <ac:picMk id="6" creationId="{61A8314B-4C6F-B81B-1E94-3ECC40F98B1B}"/>
          </ac:picMkLst>
        </pc:picChg>
        <pc:picChg chg="add mod">
          <ac:chgData name="Daniel Felipe de Camargo Ribeiro" userId="2f377c3de2c55929" providerId="LiveId" clId="{9FAD6EC8-20A1-415B-85AA-12678C71758C}" dt="2023-10-28T20:40:18.990" v="1520" actId="1076"/>
          <ac:picMkLst>
            <pc:docMk/>
            <pc:sldMk cId="375237762" sldId="271"/>
            <ac:picMk id="7" creationId="{6FDFF6D9-0249-158A-DD5F-DC896AA5863A}"/>
          </ac:picMkLst>
        </pc:picChg>
        <pc:picChg chg="add mod">
          <ac:chgData name="Daniel Felipe de Camargo Ribeiro" userId="2f377c3de2c55929" providerId="LiveId" clId="{9FAD6EC8-20A1-415B-85AA-12678C71758C}" dt="2023-10-28T21:06:40.124" v="1568"/>
          <ac:picMkLst>
            <pc:docMk/>
            <pc:sldMk cId="375237762" sldId="271"/>
            <ac:picMk id="10" creationId="{696FEF2B-A845-B1A1-6130-0184C831A905}"/>
          </ac:picMkLst>
        </pc:picChg>
      </pc:sldChg>
      <pc:sldChg chg="addSp delSp modSp add mod ord">
        <pc:chgData name="Daniel Felipe de Camargo Ribeiro" userId="2f377c3de2c55929" providerId="LiveId" clId="{9FAD6EC8-20A1-415B-85AA-12678C71758C}" dt="2023-10-28T21:55:04.887" v="2399" actId="1076"/>
        <pc:sldMkLst>
          <pc:docMk/>
          <pc:sldMk cId="3561471404" sldId="272"/>
        </pc:sldMkLst>
        <pc:spChg chg="mod">
          <ac:chgData name="Daniel Felipe de Camargo Ribeiro" userId="2f377c3de2c55929" providerId="LiveId" clId="{9FAD6EC8-20A1-415B-85AA-12678C71758C}" dt="2023-10-28T21:18:44.182" v="1723" actId="1036"/>
          <ac:spMkLst>
            <pc:docMk/>
            <pc:sldMk cId="3561471404" sldId="272"/>
            <ac:spMk id="2" creationId="{70DB5631-15A6-0F3F-2675-C3DC2D6CEF95}"/>
          </ac:spMkLst>
        </pc:spChg>
        <pc:spChg chg="del mod">
          <ac:chgData name="Daniel Felipe de Camargo Ribeiro" userId="2f377c3de2c55929" providerId="LiveId" clId="{9FAD6EC8-20A1-415B-85AA-12678C71758C}" dt="2023-10-28T21:18:54.888" v="1725" actId="478"/>
          <ac:spMkLst>
            <pc:docMk/>
            <pc:sldMk cId="3561471404" sldId="272"/>
            <ac:spMk id="3" creationId="{D02100A8-16B8-9609-C0F0-4907E9DC06F4}"/>
          </ac:spMkLst>
        </pc:spChg>
        <pc:spChg chg="mod ord">
          <ac:chgData name="Daniel Felipe de Camargo Ribeiro" userId="2f377c3de2c55929" providerId="LiveId" clId="{9FAD6EC8-20A1-415B-85AA-12678C71758C}" dt="2023-10-28T21:40:37.758" v="2176" actId="3062"/>
          <ac:spMkLst>
            <pc:docMk/>
            <pc:sldMk cId="3561471404" sldId="272"/>
            <ac:spMk id="8" creationId="{D35A3179-A0FD-3F76-43D5-FCCBB8593F41}"/>
          </ac:spMkLst>
        </pc:spChg>
        <pc:spChg chg="del mod">
          <ac:chgData name="Daniel Felipe de Camargo Ribeiro" userId="2f377c3de2c55929" providerId="LiveId" clId="{9FAD6EC8-20A1-415B-85AA-12678C71758C}" dt="2023-10-28T21:19:55.399" v="1732" actId="478"/>
          <ac:spMkLst>
            <pc:docMk/>
            <pc:sldMk cId="3561471404" sldId="272"/>
            <ac:spMk id="9" creationId="{2629957A-7616-7B03-0836-B854A1CAAE7D}"/>
          </ac:spMkLst>
        </pc:spChg>
        <pc:picChg chg="add mod">
          <ac:chgData name="Daniel Felipe de Camargo Ribeiro" userId="2f377c3de2c55929" providerId="LiveId" clId="{9FAD6EC8-20A1-415B-85AA-12678C71758C}" dt="2023-10-28T21:55:04.887" v="2399" actId="1076"/>
          <ac:picMkLst>
            <pc:docMk/>
            <pc:sldMk cId="3561471404" sldId="272"/>
            <ac:picMk id="3" creationId="{2C654236-1FA4-ADCC-315F-8B381AB76AA6}"/>
          </ac:picMkLst>
        </pc:picChg>
        <pc:picChg chg="del mod ord">
          <ac:chgData name="Daniel Felipe de Camargo Ribeiro" userId="2f377c3de2c55929" providerId="LiveId" clId="{9FAD6EC8-20A1-415B-85AA-12678C71758C}" dt="2023-10-28T21:54:58.127" v="2398" actId="478"/>
          <ac:picMkLst>
            <pc:docMk/>
            <pc:sldMk cId="3561471404" sldId="272"/>
            <ac:picMk id="7" creationId="{4C062BD8-CBFE-8591-3E08-42A58BD9B5BA}"/>
          </ac:picMkLst>
        </pc:picChg>
        <pc:picChg chg="add mod">
          <ac:chgData name="Daniel Felipe de Camargo Ribeiro" userId="2f377c3de2c55929" providerId="LiveId" clId="{9FAD6EC8-20A1-415B-85AA-12678C71758C}" dt="2023-10-28T21:40:25.687" v="2175" actId="1076"/>
          <ac:picMkLst>
            <pc:docMk/>
            <pc:sldMk cId="3561471404" sldId="272"/>
            <ac:picMk id="10" creationId="{8FB1C136-DD37-3E2D-7DDD-7F3B5D1202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27DB-B4AE-4E36-AE64-1C0B96C759E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C66A-00FE-49BE-A679-B189D2DD41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8D2F-352E-49B8-B3AB-6E16A4C6EE84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E675-394F-45FC-A498-1E4B1809E952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5A87A-4F62-434F-AFB4-3AD055CF6EA4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34261-88F8-4759-A6BF-835D9637C11C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E27-92FD-4D66-AE0C-0FFE4DA121C2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8527-A4CF-4F65-BD62-05A156A01932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9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DC12-E740-45A0-9AE9-4298120496B1}" type="datetime1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4ED-DD4D-41CB-8350-8B8C0CB67F60}" type="datetime1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2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AC9E-20CC-40C5-9D5F-01DC9A7907BD}" type="datetime1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4A25-FFE6-4918-9F18-FAE07F928F1C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1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C539-2E33-456A-80C1-7C0A311A527E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5B2F9-4183-4CD3-A685-11757094389F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FD533-7553-44A3-B447-6A916C2061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A735DF-2388-8321-3A70-C125F02BC6C4}"/>
              </a:ext>
            </a:extLst>
          </p:cNvPr>
          <p:cNvSpPr/>
          <p:nvPr/>
        </p:nvSpPr>
        <p:spPr>
          <a:xfrm>
            <a:off x="0" y="0"/>
            <a:ext cx="9601200" cy="138504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FE5D00-36DD-D9A7-9CF9-786AB94E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179799" cy="138504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A9B2A92-4CBA-38EC-AD78-379C28661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54" y="5790924"/>
            <a:ext cx="1578065" cy="157806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D21B25-4708-0F45-F26F-09D4E7CB03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38" y="2745438"/>
            <a:ext cx="7310724" cy="7310724"/>
          </a:xfrm>
          <a:prstGeom prst="rect">
            <a:avLst/>
          </a:prstGeom>
          <a:effectLst>
            <a:softEdge rad="9779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F10977D-4062-3C29-C0A4-8EB86631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93C00"/>
              </a:clrFrom>
              <a:clrTo>
                <a:srgbClr val="093C00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33" y="5060001"/>
            <a:ext cx="3739506" cy="312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BFF4F3-B035-EC5E-7A81-A821079BE2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1"/>
          <a:stretch/>
        </p:blipFill>
        <p:spPr>
          <a:xfrm>
            <a:off x="4833150" y="2514599"/>
            <a:ext cx="5225987" cy="7075983"/>
          </a:xfrm>
          <a:prstGeom prst="rect">
            <a:avLst/>
          </a:prstGeom>
          <a:effectLst>
            <a:glow rad="266700">
              <a:srgbClr val="2DB235"/>
            </a:glow>
            <a:softEdge rad="254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84F520-6D8E-0031-9479-B96E8D915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550" y="5790924"/>
            <a:ext cx="6581700" cy="4563312"/>
          </a:xfrm>
          <a:prstGeom prst="rect">
            <a:avLst/>
          </a:prstGeom>
          <a:effectLst>
            <a:glow rad="266700">
              <a:srgbClr val="2DB235"/>
            </a:glo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1829805-8AB8-55B8-AF1C-0C4C5EC8A4BF}"/>
              </a:ext>
            </a:extLst>
          </p:cNvPr>
          <p:cNvSpPr/>
          <p:nvPr/>
        </p:nvSpPr>
        <p:spPr>
          <a:xfrm>
            <a:off x="-922191" y="1879417"/>
            <a:ext cx="11510682" cy="1607043"/>
          </a:xfrm>
          <a:prstGeom prst="rect">
            <a:avLst/>
          </a:prstGeom>
          <a:solidFill>
            <a:srgbClr val="2DB2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C345F0A-7E3E-35AB-9913-9FFA448711B6}"/>
              </a:ext>
            </a:extLst>
          </p:cNvPr>
          <p:cNvSpPr/>
          <p:nvPr/>
        </p:nvSpPr>
        <p:spPr>
          <a:xfrm>
            <a:off x="1509749" y="11439007"/>
            <a:ext cx="6581701" cy="1019440"/>
          </a:xfrm>
          <a:prstGeom prst="rect">
            <a:avLst/>
          </a:prstGeom>
          <a:solidFill>
            <a:srgbClr val="2DB2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17FB2E6-04A9-9956-2A9C-0C18F08BFDCB}"/>
              </a:ext>
            </a:extLst>
          </p:cNvPr>
          <p:cNvSpPr txBox="1"/>
          <p:nvPr/>
        </p:nvSpPr>
        <p:spPr>
          <a:xfrm>
            <a:off x="-241310" y="1996615"/>
            <a:ext cx="10030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COMPREENDENDO O PROCESSO DE APRENDIZADO DE MÁQUINAS</a:t>
            </a:r>
            <a:endParaRPr lang="en-US" sz="40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4E2D6A2-751C-A6EC-B167-C154649032AA}"/>
              </a:ext>
            </a:extLst>
          </p:cNvPr>
          <p:cNvSpPr txBox="1"/>
          <p:nvPr/>
        </p:nvSpPr>
        <p:spPr>
          <a:xfrm>
            <a:off x="1509748" y="11564006"/>
            <a:ext cx="654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DANIEL RIBEIRO</a:t>
            </a:r>
          </a:p>
        </p:txBody>
      </p:sp>
    </p:spTree>
    <p:extLst>
      <p:ext uri="{BB962C8B-B14F-4D97-AF65-F5344CB8AC3E}">
        <p14:creationId xmlns:p14="http://schemas.microsoft.com/office/powerpoint/2010/main" val="287297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735946"/>
            <a:ext cx="7960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processamento de linguagem natural é uma área que ensina às máquinas a entender, interpretar e gerar linguagem humana.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Código:</a:t>
            </a:r>
            <a:endParaRPr lang="en-US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9485" y="601364"/>
            <a:ext cx="7960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 Rounded MT Bold" panose="020F0704030504030204" pitchFamily="34" charset="0"/>
              </a:rPr>
              <a:t>DESVENDANDO A LINGUAGEM DAS MÁQUINAS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DFF6D9-0249-158A-DD5F-DC896AA5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2" y="5686520"/>
            <a:ext cx="8354541" cy="3639002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536E2B-A678-4F53-0A29-E4EB9A0F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3CAF35-499F-FFDD-0936-79A78AA2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10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96FEF2B-A845-B1A1-6130-0184C831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37" y="11207497"/>
            <a:ext cx="946525" cy="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AC886A-5D49-859E-BCD9-D1E3DED20A4C}"/>
              </a:ext>
            </a:extLst>
          </p:cNvPr>
          <p:cNvSpPr/>
          <p:nvPr/>
        </p:nvSpPr>
        <p:spPr>
          <a:xfrm>
            <a:off x="-25860" y="0"/>
            <a:ext cx="9627060" cy="12801600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DB5631-15A6-0F3F-2675-C3DC2D6CEF95}"/>
              </a:ext>
            </a:extLst>
          </p:cNvPr>
          <p:cNvSpPr/>
          <p:nvPr/>
        </p:nvSpPr>
        <p:spPr>
          <a:xfrm>
            <a:off x="658906" y="7295581"/>
            <a:ext cx="8229600" cy="46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62C420-A2D4-9BE8-F0B1-770C6AE6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53C66-4F52-1F99-6D5C-2D3704C5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11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B1C136-DD37-3E2D-7DDD-7F3B5D12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60" y="36513"/>
            <a:ext cx="16179799" cy="1280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5A3179-A0FD-3F76-43D5-FCCBB8593F41}"/>
              </a:ext>
            </a:extLst>
          </p:cNvPr>
          <p:cNvSpPr txBox="1"/>
          <p:nvPr/>
        </p:nvSpPr>
        <p:spPr>
          <a:xfrm>
            <a:off x="544605" y="6265768"/>
            <a:ext cx="8458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AGRADECIMENTOS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654236-1FA4-ADCC-315F-8B381AB76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91" y="4956265"/>
            <a:ext cx="1813217" cy="1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554942"/>
            <a:ext cx="7960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Neste e-book, exploramos o que é inteligência na perspectiva da inteligência artificial, abordando o aprendizado de máquina, o aprendizado profundo e o processamento de linguagem natural. Esperamos que esses conceitos e exemplos práticos tenham ajudado a desvendar o mundo da IA. Continue explorando e experimentando para criar soluções cada vez mais inteligentes!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0791" y="806822"/>
            <a:ext cx="7960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OBRIGADO POR LER ATÉ AQUI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6C190C-07D2-ABB5-E559-B0572E32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89D1D2E-56D5-A4CB-036A-7D5D9E4A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12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E31234-0CB4-2E31-4137-B7660409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37" y="11207497"/>
            <a:ext cx="946525" cy="7417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6A4FC2-EB90-A5BD-1AE0-C856A3713419}"/>
              </a:ext>
            </a:extLst>
          </p:cNvPr>
          <p:cNvSpPr txBox="1"/>
          <p:nvPr/>
        </p:nvSpPr>
        <p:spPr>
          <a:xfrm>
            <a:off x="816544" y="8318061"/>
            <a:ext cx="796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Muito obrigado, por ler e até a próxima </a:t>
            </a:r>
          </a:p>
        </p:txBody>
      </p:sp>
    </p:spTree>
    <p:extLst>
      <p:ext uri="{BB962C8B-B14F-4D97-AF65-F5344CB8AC3E}">
        <p14:creationId xmlns:p14="http://schemas.microsoft.com/office/powerpoint/2010/main" val="258347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915923"/>
            <a:ext cx="796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Neste e-book, vamos explorar o conceito de inteligência na perspectiva da </a:t>
            </a:r>
            <a:r>
              <a:rPr lang="pt-BR" sz="2400" b="1" dirty="0"/>
              <a:t>inteligência artificial (IA). </a:t>
            </a:r>
            <a:r>
              <a:rPr lang="pt-BR" sz="2400" dirty="0"/>
              <a:t>Desvendaremos as principais formas de inteligência e aprendizado de máquinas de maneira simples e prática, com exemplos de código em contextos reais. Prepare-se para mergulhar no fascinante mundo da IA!</a:t>
            </a:r>
            <a:endParaRPr lang="en-US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0544" y="446158"/>
            <a:ext cx="848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DESVENDANDO A INTELIGÊNCIA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0C93DF-0137-4999-C7E7-3B805D421A37}"/>
              </a:ext>
            </a:extLst>
          </p:cNvPr>
          <p:cNvSpPr txBox="1"/>
          <p:nvPr/>
        </p:nvSpPr>
        <p:spPr>
          <a:xfrm>
            <a:off x="960791" y="1922928"/>
            <a:ext cx="7960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ENTENDENDO UMA I.A.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AC8C6D-91DC-B565-A315-55D703FE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53" y="7905067"/>
            <a:ext cx="4620270" cy="48965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86F86B8-3D3A-B332-811D-4A560706D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178">
            <a:off x="776313" y="7493704"/>
            <a:ext cx="4327707" cy="398229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E66E1E7-5419-2B12-78E0-F626BE983BF0}"/>
              </a:ext>
            </a:extLst>
          </p:cNvPr>
          <p:cNvSpPr txBox="1"/>
          <p:nvPr/>
        </p:nvSpPr>
        <p:spPr>
          <a:xfrm rot="20516450">
            <a:off x="6373470" y="7113953"/>
            <a:ext cx="672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DFDECB-5146-17F1-1499-9EBC2AF133A5}"/>
              </a:ext>
            </a:extLst>
          </p:cNvPr>
          <p:cNvSpPr txBox="1"/>
          <p:nvPr/>
        </p:nvSpPr>
        <p:spPr>
          <a:xfrm rot="645365">
            <a:off x="7261193" y="7074070"/>
            <a:ext cx="672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3A6CCE-FE88-C026-7B08-10ADF30FAF56}"/>
              </a:ext>
            </a:extLst>
          </p:cNvPr>
          <p:cNvSpPr txBox="1"/>
          <p:nvPr/>
        </p:nvSpPr>
        <p:spPr>
          <a:xfrm rot="1859061">
            <a:off x="7900223" y="7489569"/>
            <a:ext cx="672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C5D05CA-925F-D715-1612-9F5A93CE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AC886A-5D49-859E-BCD9-D1E3DED20A4C}"/>
              </a:ext>
            </a:extLst>
          </p:cNvPr>
          <p:cNvSpPr/>
          <p:nvPr/>
        </p:nvSpPr>
        <p:spPr>
          <a:xfrm>
            <a:off x="1026" y="0"/>
            <a:ext cx="9627060" cy="12801600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C71D653-8A5B-7169-4DF3-8785CFC6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D9015BB-C48C-31DD-07D0-5D930D1C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3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4A77B0-F719-3EA5-B875-B76599A50F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179799" cy="1280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5A3179-A0FD-3F76-43D5-FCCBB8593F41}"/>
              </a:ext>
            </a:extLst>
          </p:cNvPr>
          <p:cNvSpPr txBox="1"/>
          <p:nvPr/>
        </p:nvSpPr>
        <p:spPr>
          <a:xfrm>
            <a:off x="685799" y="6536193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O QUE É INTELIGÊNCIA?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5123E1-8E69-CAF9-F119-5A073F4002E4}"/>
              </a:ext>
            </a:extLst>
          </p:cNvPr>
          <p:cNvSpPr/>
          <p:nvPr/>
        </p:nvSpPr>
        <p:spPr>
          <a:xfrm>
            <a:off x="658906" y="9258853"/>
            <a:ext cx="8229600" cy="46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02C88B-F4F2-5FF7-BA07-B8B4EAB18E07}"/>
              </a:ext>
            </a:extLst>
          </p:cNvPr>
          <p:cNvSpPr txBox="1"/>
          <p:nvPr/>
        </p:nvSpPr>
        <p:spPr>
          <a:xfrm>
            <a:off x="826321" y="9493621"/>
            <a:ext cx="7960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/>
            <a:endParaRPr lang="en-US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29957A-7616-7B03-0836-B854A1CAAE7D}"/>
              </a:ext>
            </a:extLst>
          </p:cNvPr>
          <p:cNvSpPr txBox="1"/>
          <p:nvPr/>
        </p:nvSpPr>
        <p:spPr>
          <a:xfrm>
            <a:off x="887506" y="887506"/>
            <a:ext cx="8027893" cy="1862048"/>
          </a:xfrm>
          <a:prstGeom prst="rect">
            <a:avLst/>
          </a:prstGeom>
          <a:noFill/>
          <a:effectLst>
            <a:glow rad="1524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3FE252"/>
                </a:solidFill>
                <a:latin typeface="Arial Rounded MT Bold" panose="020F0704030504030204" pitchFamily="34" charset="0"/>
              </a:rPr>
              <a:t>01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E40E89D-D241-E414-A199-FF4CEE83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91" y="4956265"/>
            <a:ext cx="1813217" cy="1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735946"/>
            <a:ext cx="7960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inteligência é a capacidade de aprender, raciocinar, solucionar problemas e se adaptar a novas situações. Na IA, a inteligência é simulada por algoritmos e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Código:</a:t>
            </a:r>
            <a:endParaRPr lang="en-US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0791" y="601364"/>
            <a:ext cx="7960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 Rounded MT Bold" panose="020F0704030504030204" pitchFamily="34" charset="0"/>
              </a:rPr>
              <a:t>ENTENDENDO A ESSÊNCIA DA INTELIGÊNCIA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EB23573-3896-F628-A1D0-C44EE96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5" y="5492085"/>
            <a:ext cx="7662230" cy="5269155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00CA75C-284D-18D8-0FEE-8FFE3EC8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DAC769C-E808-5996-4D40-DDED3D0E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4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7F5304A-A993-7A69-9483-800F87D0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37" y="11207497"/>
            <a:ext cx="946525" cy="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AC886A-5D49-859E-BCD9-D1E3DED20A4C}"/>
              </a:ext>
            </a:extLst>
          </p:cNvPr>
          <p:cNvSpPr/>
          <p:nvPr/>
        </p:nvSpPr>
        <p:spPr>
          <a:xfrm>
            <a:off x="-25860" y="0"/>
            <a:ext cx="9627060" cy="12801600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851C1F-96D4-BE8B-EBA9-E0940C85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96C6A5-6AF7-9A28-57A5-BC02C59D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5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0977BDF-E2F3-A2AB-DE68-1FA3E49F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179799" cy="1280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5A3179-A0FD-3F76-43D5-FCCBB8593F41}"/>
              </a:ext>
            </a:extLst>
          </p:cNvPr>
          <p:cNvSpPr txBox="1"/>
          <p:nvPr/>
        </p:nvSpPr>
        <p:spPr>
          <a:xfrm>
            <a:off x="470647" y="6371310"/>
            <a:ext cx="8646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APRENDIZADO DE MÁQUINA </a:t>
            </a:r>
          </a:p>
          <a:p>
            <a:pPr algn="ctr"/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(MACHINE LEARNING)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C3013C-46EC-EF84-FAB2-C08F885B5F68}"/>
              </a:ext>
            </a:extLst>
          </p:cNvPr>
          <p:cNvSpPr txBox="1"/>
          <p:nvPr/>
        </p:nvSpPr>
        <p:spPr>
          <a:xfrm>
            <a:off x="826321" y="9493621"/>
            <a:ext cx="7960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aprendizagem de máquina é um campo da inteligência artificial que ensina os computadores a aprenderem padrões a partir de dados, permitindo que façam previsões ou tomem decisões sem programação explícita.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D3825C2-98E5-DF56-44AE-594A7D6EF56C}"/>
              </a:ext>
            </a:extLst>
          </p:cNvPr>
          <p:cNvSpPr/>
          <p:nvPr/>
        </p:nvSpPr>
        <p:spPr>
          <a:xfrm>
            <a:off x="685800" y="9339535"/>
            <a:ext cx="8229600" cy="46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29957A-7616-7B03-0836-B854A1CAAE7D}"/>
              </a:ext>
            </a:extLst>
          </p:cNvPr>
          <p:cNvSpPr txBox="1"/>
          <p:nvPr/>
        </p:nvSpPr>
        <p:spPr>
          <a:xfrm>
            <a:off x="887506" y="887506"/>
            <a:ext cx="8027893" cy="1862048"/>
          </a:xfrm>
          <a:prstGeom prst="rect">
            <a:avLst/>
          </a:prstGeom>
          <a:noFill/>
          <a:effectLst>
            <a:glow rad="1524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3FE252"/>
                </a:solidFill>
                <a:latin typeface="Arial Rounded MT Bold" panose="020F0704030504030204" pitchFamily="34" charset="0"/>
              </a:rPr>
              <a:t>02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BFB2F6-0570-78F3-C306-E5B5885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91" y="4956265"/>
            <a:ext cx="1813217" cy="1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655176"/>
            <a:ext cx="7960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aprendizado de máquina é uma </a:t>
            </a:r>
            <a:r>
              <a:rPr lang="pt-BR" sz="2400" dirty="0" err="1"/>
              <a:t>subarea</a:t>
            </a:r>
            <a:r>
              <a:rPr lang="pt-BR" sz="2400" dirty="0"/>
              <a:t> da IA que permite que os sistemas aprendam com dados e melhorem suas performances sem serem explicitamente programados.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Código:</a:t>
            </a:r>
            <a:endParaRPr lang="en-US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0791" y="704621"/>
            <a:ext cx="7960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A MÁQUINA QUE APRENDE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A8314B-4C6F-B81B-1E94-3ECC40F9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3" y="5836838"/>
            <a:ext cx="8805725" cy="447207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ED9C6D2-2B24-37A1-B077-D391150A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88171AB-0067-BCD2-0DB8-DCFABA12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6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3FD5A4-00E8-094E-0B78-158FACD6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37" y="11207497"/>
            <a:ext cx="946525" cy="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4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AC886A-5D49-859E-BCD9-D1E3DED20A4C}"/>
              </a:ext>
            </a:extLst>
          </p:cNvPr>
          <p:cNvSpPr/>
          <p:nvPr/>
        </p:nvSpPr>
        <p:spPr>
          <a:xfrm>
            <a:off x="-25860" y="0"/>
            <a:ext cx="9627060" cy="12801600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DB5631-15A6-0F3F-2675-C3DC2D6CEF95}"/>
              </a:ext>
            </a:extLst>
          </p:cNvPr>
          <p:cNvSpPr/>
          <p:nvPr/>
        </p:nvSpPr>
        <p:spPr>
          <a:xfrm>
            <a:off x="658906" y="9258853"/>
            <a:ext cx="8229600" cy="46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010AF-550B-7C78-7EC9-C9419C6C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305A3E-5614-154F-5917-5B80E42C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7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A42569-9EA7-9B5E-B21B-15405622D2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179799" cy="1280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5A3179-A0FD-3F76-43D5-FCCBB8593F41}"/>
              </a:ext>
            </a:extLst>
          </p:cNvPr>
          <p:cNvSpPr txBox="1"/>
          <p:nvPr/>
        </p:nvSpPr>
        <p:spPr>
          <a:xfrm>
            <a:off x="685799" y="6205916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APRENDIZADO PROFUNDO 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(DEEP LEARNING)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29957A-7616-7B03-0836-B854A1CAAE7D}"/>
              </a:ext>
            </a:extLst>
          </p:cNvPr>
          <p:cNvSpPr txBox="1"/>
          <p:nvPr/>
        </p:nvSpPr>
        <p:spPr>
          <a:xfrm>
            <a:off x="887506" y="887506"/>
            <a:ext cx="8027893" cy="1862048"/>
          </a:xfrm>
          <a:prstGeom prst="rect">
            <a:avLst/>
          </a:prstGeom>
          <a:noFill/>
          <a:effectLst>
            <a:glow rad="1524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3FE252"/>
                </a:solidFill>
                <a:latin typeface="Arial Rounded MT Bold" panose="020F0704030504030204" pitchFamily="34" charset="0"/>
              </a:rPr>
              <a:t>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2100A8-16B8-9609-C0F0-4907E9DC06F4}"/>
              </a:ext>
            </a:extLst>
          </p:cNvPr>
          <p:cNvSpPr txBox="1"/>
          <p:nvPr/>
        </p:nvSpPr>
        <p:spPr>
          <a:xfrm>
            <a:off x="826321" y="9493621"/>
            <a:ext cx="7960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aprendizado profundo, também conhecido como deep learning, é uma subárea da aprendizagem de máquina que utiliza redes neurais artificiais profundas para realizar tarefas complexas. 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2CBD841-AE81-AD78-0A4E-C29A61D0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91" y="4956265"/>
            <a:ext cx="1813217" cy="1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B2598D-5580-FF10-0CAC-73D0579D3524}"/>
              </a:ext>
            </a:extLst>
          </p:cNvPr>
          <p:cNvSpPr txBox="1"/>
          <p:nvPr/>
        </p:nvSpPr>
        <p:spPr>
          <a:xfrm>
            <a:off x="960791" y="2735946"/>
            <a:ext cx="796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aprendizado profundo é uma técnica de IA que se baseia em redes neurais artificiais para realizar tarefas complexas, como reconhecimento de padrões e processamento de linguagem natural.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Código:</a:t>
            </a:r>
            <a:endParaRPr lang="en-US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7A5E93-3CFB-8DA6-9BF4-63A47DC9A44C}"/>
              </a:ext>
            </a:extLst>
          </p:cNvPr>
          <p:cNvSpPr txBox="1"/>
          <p:nvPr/>
        </p:nvSpPr>
        <p:spPr>
          <a:xfrm>
            <a:off x="969485" y="601364"/>
            <a:ext cx="7960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MERGULHANDO NAS REDES NEURAIS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CF94FD-202B-CF27-8F52-643E0999B6A9}"/>
              </a:ext>
            </a:extLst>
          </p:cNvPr>
          <p:cNvSpPr/>
          <p:nvPr/>
        </p:nvSpPr>
        <p:spPr>
          <a:xfrm>
            <a:off x="816544" y="-209779"/>
            <a:ext cx="144000" cy="1622286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605336-7FCC-772C-2AA2-04289D3B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0" y="5934832"/>
            <a:ext cx="8884680" cy="3644997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D52C3F-A2B6-33DF-9F0F-5DBF6EA9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98B449-E1F9-59CA-F411-3A2C7376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596093-B9E7-6BA5-5BD3-5C97D9B70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37" y="11207497"/>
            <a:ext cx="946525" cy="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BAC886A-5D49-859E-BCD9-D1E3DED20A4C}"/>
              </a:ext>
            </a:extLst>
          </p:cNvPr>
          <p:cNvSpPr/>
          <p:nvPr/>
        </p:nvSpPr>
        <p:spPr>
          <a:xfrm>
            <a:off x="-25860" y="0"/>
            <a:ext cx="9627060" cy="12801600"/>
          </a:xfrm>
          <a:prstGeom prst="rect">
            <a:avLst/>
          </a:prstGeom>
          <a:gradFill>
            <a:gsLst>
              <a:gs pos="0">
                <a:srgbClr val="124C12"/>
              </a:gs>
              <a:gs pos="74000">
                <a:srgbClr val="2DB235"/>
              </a:gs>
              <a:gs pos="83000">
                <a:srgbClr val="2DB235"/>
              </a:gs>
              <a:gs pos="100000">
                <a:srgbClr val="3FE2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DB5631-15A6-0F3F-2675-C3DC2D6CEF95}"/>
              </a:ext>
            </a:extLst>
          </p:cNvPr>
          <p:cNvSpPr/>
          <p:nvPr/>
        </p:nvSpPr>
        <p:spPr>
          <a:xfrm>
            <a:off x="658906" y="9258853"/>
            <a:ext cx="8229600" cy="46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62C420-A2D4-9BE8-F0B1-770C6AE6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COMPREENDENDO O PROCESSO DE APRENDIZADO DE MÁQUINAS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53C66-4F52-1F99-6D5C-2D3704C5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D533-7553-44A3-B447-6A916C2061E7}" type="slidenum">
              <a:rPr lang="en-US" smtClean="0"/>
              <a:t>9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38DBD81-20AE-2331-1BE6-2D28BFF111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60" y="36513"/>
            <a:ext cx="16179799" cy="12801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629957A-7616-7B03-0836-B854A1CAAE7D}"/>
              </a:ext>
            </a:extLst>
          </p:cNvPr>
          <p:cNvSpPr txBox="1"/>
          <p:nvPr/>
        </p:nvSpPr>
        <p:spPr>
          <a:xfrm>
            <a:off x="887506" y="887506"/>
            <a:ext cx="8027893" cy="1862048"/>
          </a:xfrm>
          <a:prstGeom prst="rect">
            <a:avLst/>
          </a:prstGeom>
          <a:noFill/>
          <a:effectLst>
            <a:glow rad="1524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3FE252"/>
                </a:solidFill>
                <a:latin typeface="Arial Rounded MT Bold" panose="020F0704030504030204" pitchFamily="34" charset="0"/>
              </a:rPr>
              <a:t>04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A3179-A0FD-3F76-43D5-FCCBB8593F41}"/>
              </a:ext>
            </a:extLst>
          </p:cNvPr>
          <p:cNvSpPr txBox="1"/>
          <p:nvPr/>
        </p:nvSpPr>
        <p:spPr>
          <a:xfrm>
            <a:off x="685799" y="6205916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Processamento de Linguagem Natural (NLP)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2100A8-16B8-9609-C0F0-4907E9DC06F4}"/>
              </a:ext>
            </a:extLst>
          </p:cNvPr>
          <p:cNvSpPr txBox="1"/>
          <p:nvPr/>
        </p:nvSpPr>
        <p:spPr>
          <a:xfrm>
            <a:off x="826321" y="9493621"/>
            <a:ext cx="7960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Processamento de Linguagem Natural (NLP) é um campo da inteligência artificial que se concentra na interação entre computadores e linguagem humana.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025585F-CED6-F765-2688-A3B5B0B71BD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91" y="4956265"/>
            <a:ext cx="1813217" cy="1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15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344</TotalTime>
  <Words>517</Words>
  <Application>Microsoft Office PowerPoint</Application>
  <PresentationFormat>Papel A3 (297 x 420 mm)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Felipe de Camargo Ribeiro</dc:creator>
  <cp:lastModifiedBy>Daniel Felipe de Camargo Ribeiro</cp:lastModifiedBy>
  <cp:revision>2</cp:revision>
  <dcterms:created xsi:type="dcterms:W3CDTF">2023-10-23T22:39:31Z</dcterms:created>
  <dcterms:modified xsi:type="dcterms:W3CDTF">2023-11-09T23:54:02Z</dcterms:modified>
</cp:coreProperties>
</file>